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162" y="-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9101-4010-47FD-B337-0D770DB510E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8028384"/>
            <a:ext cx="6868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sz="1600" b="1" dirty="0" smtClean="0"/>
              <a:t>Нарушение порядка действий по предотвращению выжигания сухой растительности</a:t>
            </a:r>
            <a:r>
              <a:rPr lang="ru-RU" sz="1600" dirty="0" smtClean="0"/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60648" y="827584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 ЖГИ СУХУЮ ТРАВУ!</a:t>
            </a:r>
            <a:endParaRPr lang="ru-RU" sz="4000" b="1" spc="50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Yrist</cp:lastModifiedBy>
  <cp:revision>6</cp:revision>
  <dcterms:created xsi:type="dcterms:W3CDTF">2017-05-12T09:16:55Z</dcterms:created>
  <dcterms:modified xsi:type="dcterms:W3CDTF">2018-07-24T05:22:45Z</dcterms:modified>
</cp:coreProperties>
</file>