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3162" y="-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E185B-54FE-4DD2-9FD1-4244C3C82257}" type="datetimeFigureOut">
              <a:rPr lang="ru-RU" smtClean="0"/>
              <a:pPr/>
              <a:t>24.07.2018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55576"/>
            <a:ext cx="6888191" cy="8280920"/>
            <a:chOff x="-2817" y="755576"/>
            <a:chExt cx="6888191" cy="828092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5616"/>
              <a:ext cx="6858000" cy="608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golos-buryatyi.ru/wp-content/uploads/2015/05/des-gor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7" y="755576"/>
              <a:ext cx="321297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588440"/>
              <a:ext cx="321016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6" y="5606696"/>
              <a:ext cx="2902074" cy="232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0" y="755576"/>
              <a:ext cx="290207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8640" y="90364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1457" y="107504"/>
            <a:ext cx="64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БЕРЕГИТЕ ЛЕС ОТ ПОЖАРА 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050" y="2195736"/>
            <a:ext cx="248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Сгорают дома,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повреждаются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объекты экономики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5652120"/>
            <a:ext cx="58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Гибнут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животные и птицы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2" y="1280845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Загораются леса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514"/>
            <a:ext cx="68574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Несанкционированные поджоги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сухой травы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ОПАСНЫ !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7812360"/>
            <a:ext cx="660479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Нарушение порядка действий по предотвращению выжигания сухой растительности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по ч.1 ст. 4.5. Областного закона от 25.10.2025 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513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23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Yrist</cp:lastModifiedBy>
  <cp:revision>10</cp:revision>
  <dcterms:created xsi:type="dcterms:W3CDTF">2017-05-12T07:49:12Z</dcterms:created>
  <dcterms:modified xsi:type="dcterms:W3CDTF">2018-07-24T05:21:24Z</dcterms:modified>
</cp:coreProperties>
</file>